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40275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1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021" y="4954765"/>
            <a:ext cx="36414234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035" y="15901497"/>
            <a:ext cx="32130206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57574" y="1611875"/>
            <a:ext cx="923743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5271" y="1611875"/>
            <a:ext cx="27176799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3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59" y="7547788"/>
            <a:ext cx="36949737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2959" y="20260574"/>
            <a:ext cx="36949737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5269" y="8059374"/>
            <a:ext cx="18207117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87889" y="8059374"/>
            <a:ext cx="18207117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1611882"/>
            <a:ext cx="3694973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853" y="7421634"/>
            <a:ext cx="18123442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0853" y="11058863"/>
            <a:ext cx="18123442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87891" y="7421634"/>
            <a:ext cx="18212697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87891" y="11058863"/>
            <a:ext cx="18212697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9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2018348"/>
            <a:ext cx="13817104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697" y="4359077"/>
            <a:ext cx="21687889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849" y="9082564"/>
            <a:ext cx="13817104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2018348"/>
            <a:ext cx="13817104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12697" y="4359077"/>
            <a:ext cx="21687889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849" y="9082564"/>
            <a:ext cx="13817104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5269" y="1611882"/>
            <a:ext cx="3694973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69" y="8059374"/>
            <a:ext cx="3694973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5269" y="28060644"/>
            <a:ext cx="9639062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9A30F-02E9-447A-825A-0B17CB0579A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0841" y="28060644"/>
            <a:ext cx="1445859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55944" y="28060644"/>
            <a:ext cx="9639062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ADF15-71F2-4C95-A4BD-3651FFEF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colorful pattern&#10;&#10;Description automatically generated">
            <a:extLst>
              <a:ext uri="{FF2B5EF4-FFF2-40B4-BE49-F238E27FC236}">
                <a16:creationId xmlns:a16="http://schemas.microsoft.com/office/drawing/2014/main" id="{FEADF732-3B00-0438-22A7-E8D1ECF6AF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0"/>
            <a:ext cx="42836935" cy="30275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90EEB-FFFE-52A1-CCA4-8F123A68B8C5}"/>
              </a:ext>
            </a:extLst>
          </p:cNvPr>
          <p:cNvSpPr txBox="1"/>
          <p:nvPr/>
        </p:nvSpPr>
        <p:spPr>
          <a:xfrm>
            <a:off x="675860" y="6907084"/>
            <a:ext cx="40511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Text…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35A44-A82C-BE89-71E3-6C8FA24AC31B}"/>
              </a:ext>
            </a:extLst>
          </p:cNvPr>
          <p:cNvSpPr txBox="1"/>
          <p:nvPr/>
        </p:nvSpPr>
        <p:spPr>
          <a:xfrm>
            <a:off x="675860" y="1851380"/>
            <a:ext cx="3192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bg1"/>
                </a:solidFill>
              </a:rPr>
              <a:t>Universitie’s</a:t>
            </a:r>
            <a:r>
              <a:rPr lang="en-US" sz="8800" dirty="0">
                <a:solidFill>
                  <a:schemeClr val="bg1"/>
                </a:solidFill>
              </a:rPr>
              <a:t> Logo &amp; Title</a:t>
            </a:r>
          </a:p>
        </p:txBody>
      </p:sp>
    </p:spTree>
    <p:extLst>
      <p:ext uri="{BB962C8B-B14F-4D97-AF65-F5344CB8AC3E}">
        <p14:creationId xmlns:p14="http://schemas.microsoft.com/office/powerpoint/2010/main" val="289811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MOHD AZLAN BIN JAAFAR</dc:creator>
  <cp:lastModifiedBy>MOHD AZLAN BIN JAAFAR</cp:lastModifiedBy>
  <cp:revision>2</cp:revision>
  <dcterms:created xsi:type="dcterms:W3CDTF">2024-10-04T09:01:17Z</dcterms:created>
  <dcterms:modified xsi:type="dcterms:W3CDTF">2024-10-04T09:25:51Z</dcterms:modified>
</cp:coreProperties>
</file>